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6" r:id="rId2"/>
    <p:sldId id="257" r:id="rId3"/>
  </p:sldIdLst>
  <p:sldSz cx="5327650" cy="7470775"/>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3">
          <p15:clr>
            <a:srgbClr val="A4A3A4"/>
          </p15:clr>
        </p15:guide>
        <p15:guide id="2" pos="167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21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8" autoAdjust="0"/>
    <p:restoredTop sz="94660"/>
  </p:normalViewPr>
  <p:slideViewPr>
    <p:cSldViewPr snapToGrid="0">
      <p:cViewPr>
        <p:scale>
          <a:sx n="170" d="100"/>
          <a:sy n="170" d="100"/>
        </p:scale>
        <p:origin x="1920" y="-3016"/>
      </p:cViewPr>
      <p:guideLst>
        <p:guide orient="horz" pos="2353"/>
        <p:guide pos="1678"/>
      </p:guideLst>
    </p:cSldViewPr>
  </p:slideViewPr>
  <p:notesTextViewPr>
    <p:cViewPr>
      <p:scale>
        <a:sx n="1" d="1"/>
        <a:sy n="1" d="1"/>
      </p:scale>
      <p:origin x="0" y="0"/>
    </p:cViewPr>
  </p:notesTextViewPr>
  <p:notesViewPr>
    <p:cSldViewPr snapToGrid="0">
      <p:cViewPr varScale="1">
        <p:scale>
          <a:sx n="80" d="100"/>
          <a:sy n="80" d="100"/>
        </p:scale>
        <p:origin x="2358" y="96"/>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handoutMaster" Target="handoutMasters/handoutMaster1.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sz="1000"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376828-C6B4-4087-884A-F7F18B42E6F4}" type="datetimeFigureOut">
              <a:rPr lang="nl-NL" sz="1000" smtClean="0"/>
              <a:t>19-12-17</a:t>
            </a:fld>
            <a:endParaRPr lang="nl-NL" sz="1000"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sz="1000"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4C5F9-2153-4D12-96EA-8FC26D23CD33}" type="slidenum">
              <a:rPr lang="nl-NL" sz="1000" smtClean="0"/>
              <a:t>‹nr.›</a:t>
            </a:fld>
            <a:endParaRPr lang="nl-NL" sz="1000" dirty="0"/>
          </a:p>
        </p:txBody>
      </p:sp>
    </p:spTree>
    <p:extLst>
      <p:ext uri="{BB962C8B-B14F-4D97-AF65-F5344CB8AC3E}">
        <p14:creationId xmlns:p14="http://schemas.microsoft.com/office/powerpoint/2010/main" val="1522711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9DF23CA2-A8A8-4DAC-8964-A94AF0C55635}" type="datetimeFigureOut">
              <a:rPr lang="nl-NL" smtClean="0"/>
              <a:pPr/>
              <a:t>19-12-17</a:t>
            </a:fld>
            <a:endParaRPr lang="nl-NL" dirty="0"/>
          </a:p>
        </p:txBody>
      </p:sp>
      <p:sp>
        <p:nvSpPr>
          <p:cNvPr id="4" name="Tijdelijke aanduiding voor dia-afbeelding 3"/>
          <p:cNvSpPr>
            <a:spLocks noGrp="1" noRot="1" noChangeAspect="1"/>
          </p:cNvSpPr>
          <p:nvPr>
            <p:ph type="sldImg" idx="2"/>
          </p:nvPr>
        </p:nvSpPr>
        <p:spPr>
          <a:xfrm>
            <a:off x="2130425" y="854075"/>
            <a:ext cx="2597150" cy="36449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999000" y="4686532"/>
            <a:ext cx="4860000" cy="3711524"/>
          </a:xfrm>
          <a:prstGeom prst="rect">
            <a:avLst/>
          </a:prstGeom>
        </p:spPr>
        <p:txBody>
          <a:bodyPr vert="horz" lIns="0" tIns="0" rIns="0" bIns="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59E5227F-ABDD-4943-91C2-F5851DB8C9FE}" type="slidenum">
              <a:rPr lang="nl-NL" smtClean="0"/>
              <a:pPr/>
              <a:t>‹nr.›</a:t>
            </a:fld>
            <a:endParaRPr lang="nl-NL" dirty="0"/>
          </a:p>
        </p:txBody>
      </p:sp>
    </p:spTree>
    <p:extLst>
      <p:ext uri="{BB962C8B-B14F-4D97-AF65-F5344CB8AC3E}">
        <p14:creationId xmlns:p14="http://schemas.microsoft.com/office/powerpoint/2010/main" val="1735160006"/>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jpeg"/><Relationship Id="rId5" Type="http://schemas.openxmlformats.org/officeDocument/2006/relationships/image" Target="../media/image4.jpg"/><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emf"/><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 versie 1">
    <p:spTree>
      <p:nvGrpSpPr>
        <p:cNvPr id="1" name=""/>
        <p:cNvGrpSpPr/>
        <p:nvPr/>
      </p:nvGrpSpPr>
      <p:grpSpPr>
        <a:xfrm>
          <a:off x="0" y="0"/>
          <a:ext cx="0" cy="0"/>
          <a:chOff x="0" y="0"/>
          <a:chExt cx="0" cy="0"/>
        </a:xfrm>
      </p:grpSpPr>
      <p:pic>
        <p:nvPicPr>
          <p:cNvPr id="17" name="Afbeelding 16"/>
          <p:cNvPicPr>
            <a:picLocks noChangeAspect="1"/>
          </p:cNvPicPr>
          <p:nvPr userDrawn="1"/>
        </p:nvPicPr>
        <p:blipFill>
          <a:blip r:embed="rId2"/>
          <a:stretch>
            <a:fillRect/>
          </a:stretch>
        </p:blipFill>
        <p:spPr>
          <a:xfrm>
            <a:off x="1337" y="0"/>
            <a:ext cx="5324976" cy="7470774"/>
          </a:xfrm>
          <a:prstGeom prst="rect">
            <a:avLst/>
          </a:prstGeom>
        </p:spPr>
      </p:pic>
      <p:sp>
        <p:nvSpPr>
          <p:cNvPr id="40" name="Tijdelijke aanduiding voor afbeelding 39"/>
          <p:cNvSpPr>
            <a:spLocks noGrp="1"/>
          </p:cNvSpPr>
          <p:nvPr>
            <p:ph type="pic" sz="quarter" idx="14"/>
          </p:nvPr>
        </p:nvSpPr>
        <p:spPr>
          <a:xfrm>
            <a:off x="0" y="2476500"/>
            <a:ext cx="5327650" cy="4025900"/>
          </a:xfrm>
          <a:custGeom>
            <a:avLst/>
            <a:gdLst>
              <a:gd name="connsiteX0" fmla="*/ 5176684 w 5327650"/>
              <a:gd name="connsiteY0" fmla="*/ 1533525 h 5559425"/>
              <a:gd name="connsiteX1" fmla="*/ 5327650 w 5327650"/>
              <a:gd name="connsiteY1" fmla="*/ 1685926 h 5559425"/>
              <a:gd name="connsiteX2" fmla="*/ 5327650 w 5327650"/>
              <a:gd name="connsiteY2" fmla="*/ 5559425 h 5559425"/>
              <a:gd name="connsiteX3" fmla="*/ 0 w 5327650"/>
              <a:gd name="connsiteY3" fmla="*/ 5559425 h 5559425"/>
              <a:gd name="connsiteX4" fmla="*/ 0 w 5327650"/>
              <a:gd name="connsiteY4" fmla="*/ 3686174 h 5559425"/>
              <a:gd name="connsiteX5" fmla="*/ 2162174 w 5327650"/>
              <a:gd name="connsiteY5" fmla="*/ 1533526 h 5559425"/>
              <a:gd name="connsiteX6" fmla="*/ 3657599 w 5327650"/>
              <a:gd name="connsiteY6" fmla="*/ 0 h 5559425"/>
              <a:gd name="connsiteX7" fmla="*/ 5327650 w 5327650"/>
              <a:gd name="connsiteY7" fmla="*/ 0 h 5559425"/>
              <a:gd name="connsiteX8" fmla="*/ 5327650 w 5327650"/>
              <a:gd name="connsiteY8" fmla="*/ 1533525 h 5559425"/>
              <a:gd name="connsiteX9" fmla="*/ 5176684 w 5327650"/>
              <a:gd name="connsiteY9" fmla="*/ 1533525 h 5559425"/>
              <a:gd name="connsiteX0" fmla="*/ 5176684 w 5327650"/>
              <a:gd name="connsiteY0" fmla="*/ 1533525 h 5559425"/>
              <a:gd name="connsiteX1" fmla="*/ 5327650 w 5327650"/>
              <a:gd name="connsiteY1" fmla="*/ 1685926 h 5559425"/>
              <a:gd name="connsiteX2" fmla="*/ 5327650 w 5327650"/>
              <a:gd name="connsiteY2" fmla="*/ 5559425 h 5559425"/>
              <a:gd name="connsiteX3" fmla="*/ 0 w 5327650"/>
              <a:gd name="connsiteY3" fmla="*/ 5559425 h 5559425"/>
              <a:gd name="connsiteX4" fmla="*/ 0 w 5327650"/>
              <a:gd name="connsiteY4" fmla="*/ 3686174 h 5559425"/>
              <a:gd name="connsiteX5" fmla="*/ 2162174 w 5327650"/>
              <a:gd name="connsiteY5" fmla="*/ 1533526 h 5559425"/>
              <a:gd name="connsiteX6" fmla="*/ 5176684 w 5327650"/>
              <a:gd name="connsiteY6" fmla="*/ 1533525 h 5559425"/>
              <a:gd name="connsiteX7" fmla="*/ 3657599 w 5327650"/>
              <a:gd name="connsiteY7" fmla="*/ 0 h 5559425"/>
              <a:gd name="connsiteX8" fmla="*/ 5327650 w 5327650"/>
              <a:gd name="connsiteY8" fmla="*/ 0 h 5559425"/>
              <a:gd name="connsiteX9" fmla="*/ 5176684 w 5327650"/>
              <a:gd name="connsiteY9" fmla="*/ 1533525 h 5559425"/>
              <a:gd name="connsiteX10" fmla="*/ 3657599 w 5327650"/>
              <a:gd name="connsiteY10" fmla="*/ 0 h 5559425"/>
              <a:gd name="connsiteX0" fmla="*/ 5176684 w 5327650"/>
              <a:gd name="connsiteY0" fmla="*/ 1533525 h 5559425"/>
              <a:gd name="connsiteX1" fmla="*/ 5327650 w 5327650"/>
              <a:gd name="connsiteY1" fmla="*/ 1685926 h 5559425"/>
              <a:gd name="connsiteX2" fmla="*/ 5327650 w 5327650"/>
              <a:gd name="connsiteY2" fmla="*/ 5559425 h 5559425"/>
              <a:gd name="connsiteX3" fmla="*/ 0 w 5327650"/>
              <a:gd name="connsiteY3" fmla="*/ 5559425 h 5559425"/>
              <a:gd name="connsiteX4" fmla="*/ 0 w 5327650"/>
              <a:gd name="connsiteY4" fmla="*/ 3686174 h 5559425"/>
              <a:gd name="connsiteX5" fmla="*/ 2162174 w 5327650"/>
              <a:gd name="connsiteY5" fmla="*/ 1533526 h 5559425"/>
              <a:gd name="connsiteX6" fmla="*/ 5176684 w 5327650"/>
              <a:gd name="connsiteY6" fmla="*/ 1533525 h 5559425"/>
              <a:gd name="connsiteX7" fmla="*/ 3657599 w 5327650"/>
              <a:gd name="connsiteY7" fmla="*/ 0 h 5559425"/>
              <a:gd name="connsiteX8" fmla="*/ 5176684 w 5327650"/>
              <a:gd name="connsiteY8" fmla="*/ 1533525 h 5559425"/>
              <a:gd name="connsiteX9" fmla="*/ 3657599 w 5327650"/>
              <a:gd name="connsiteY9" fmla="*/ 0 h 5559425"/>
              <a:gd name="connsiteX0" fmla="*/ 5176684 w 5327650"/>
              <a:gd name="connsiteY0" fmla="*/ 0 h 4025900"/>
              <a:gd name="connsiteX1" fmla="*/ 5327650 w 5327650"/>
              <a:gd name="connsiteY1" fmla="*/ 152401 h 4025900"/>
              <a:gd name="connsiteX2" fmla="*/ 5327650 w 5327650"/>
              <a:gd name="connsiteY2" fmla="*/ 4025900 h 4025900"/>
              <a:gd name="connsiteX3" fmla="*/ 0 w 5327650"/>
              <a:gd name="connsiteY3" fmla="*/ 4025900 h 4025900"/>
              <a:gd name="connsiteX4" fmla="*/ 0 w 5327650"/>
              <a:gd name="connsiteY4" fmla="*/ 2152649 h 4025900"/>
              <a:gd name="connsiteX5" fmla="*/ 2162174 w 5327650"/>
              <a:gd name="connsiteY5" fmla="*/ 1 h 4025900"/>
              <a:gd name="connsiteX6" fmla="*/ 5176684 w 5327650"/>
              <a:gd name="connsiteY6" fmla="*/ 0 h 4025900"/>
              <a:gd name="connsiteX0" fmla="*/ 5186209 w 5327650"/>
              <a:gd name="connsiteY0" fmla="*/ 0 h 4025900"/>
              <a:gd name="connsiteX1" fmla="*/ 5327650 w 5327650"/>
              <a:gd name="connsiteY1" fmla="*/ 152401 h 4025900"/>
              <a:gd name="connsiteX2" fmla="*/ 5327650 w 5327650"/>
              <a:gd name="connsiteY2" fmla="*/ 4025900 h 4025900"/>
              <a:gd name="connsiteX3" fmla="*/ 0 w 5327650"/>
              <a:gd name="connsiteY3" fmla="*/ 4025900 h 4025900"/>
              <a:gd name="connsiteX4" fmla="*/ 0 w 5327650"/>
              <a:gd name="connsiteY4" fmla="*/ 2152649 h 4025900"/>
              <a:gd name="connsiteX5" fmla="*/ 2162174 w 5327650"/>
              <a:gd name="connsiteY5" fmla="*/ 1 h 4025900"/>
              <a:gd name="connsiteX6" fmla="*/ 5186209 w 5327650"/>
              <a:gd name="connsiteY6" fmla="*/ 0 h 4025900"/>
              <a:gd name="connsiteX0" fmla="*/ 5190971 w 5327650"/>
              <a:gd name="connsiteY0" fmla="*/ 0 h 4025900"/>
              <a:gd name="connsiteX1" fmla="*/ 5327650 w 5327650"/>
              <a:gd name="connsiteY1" fmla="*/ 152401 h 4025900"/>
              <a:gd name="connsiteX2" fmla="*/ 5327650 w 5327650"/>
              <a:gd name="connsiteY2" fmla="*/ 4025900 h 4025900"/>
              <a:gd name="connsiteX3" fmla="*/ 0 w 5327650"/>
              <a:gd name="connsiteY3" fmla="*/ 4025900 h 4025900"/>
              <a:gd name="connsiteX4" fmla="*/ 0 w 5327650"/>
              <a:gd name="connsiteY4" fmla="*/ 2152649 h 4025900"/>
              <a:gd name="connsiteX5" fmla="*/ 2162174 w 5327650"/>
              <a:gd name="connsiteY5" fmla="*/ 1 h 4025900"/>
              <a:gd name="connsiteX6" fmla="*/ 5190971 w 5327650"/>
              <a:gd name="connsiteY6" fmla="*/ 0 h 4025900"/>
              <a:gd name="connsiteX0" fmla="*/ 5190971 w 5327650"/>
              <a:gd name="connsiteY0" fmla="*/ 0 h 4025900"/>
              <a:gd name="connsiteX1" fmla="*/ 5327650 w 5327650"/>
              <a:gd name="connsiteY1" fmla="*/ 152401 h 4025900"/>
              <a:gd name="connsiteX2" fmla="*/ 5327650 w 5327650"/>
              <a:gd name="connsiteY2" fmla="*/ 4025900 h 4025900"/>
              <a:gd name="connsiteX3" fmla="*/ 0 w 5327650"/>
              <a:gd name="connsiteY3" fmla="*/ 4025900 h 4025900"/>
              <a:gd name="connsiteX4" fmla="*/ 0 w 5327650"/>
              <a:gd name="connsiteY4" fmla="*/ 2152649 h 4025900"/>
              <a:gd name="connsiteX5" fmla="*/ 2157412 w 5327650"/>
              <a:gd name="connsiteY5" fmla="*/ 1 h 4025900"/>
              <a:gd name="connsiteX6" fmla="*/ 5190971 w 5327650"/>
              <a:gd name="connsiteY6" fmla="*/ 0 h 4025900"/>
              <a:gd name="connsiteX0" fmla="*/ 5190971 w 5327650"/>
              <a:gd name="connsiteY0" fmla="*/ 0 h 4025900"/>
              <a:gd name="connsiteX1" fmla="*/ 5327650 w 5327650"/>
              <a:gd name="connsiteY1" fmla="*/ 152401 h 4025900"/>
              <a:gd name="connsiteX2" fmla="*/ 5327650 w 5327650"/>
              <a:gd name="connsiteY2" fmla="*/ 4025900 h 4025900"/>
              <a:gd name="connsiteX3" fmla="*/ 0 w 5327650"/>
              <a:gd name="connsiteY3" fmla="*/ 4025900 h 4025900"/>
              <a:gd name="connsiteX4" fmla="*/ 0 w 5327650"/>
              <a:gd name="connsiteY4" fmla="*/ 2152649 h 4025900"/>
              <a:gd name="connsiteX5" fmla="*/ 2152649 w 5327650"/>
              <a:gd name="connsiteY5" fmla="*/ 1 h 4025900"/>
              <a:gd name="connsiteX6" fmla="*/ 5190971 w 5327650"/>
              <a:gd name="connsiteY6" fmla="*/ 0 h 4025900"/>
              <a:gd name="connsiteX0" fmla="*/ 5190971 w 5327650"/>
              <a:gd name="connsiteY0" fmla="*/ 0 h 4025900"/>
              <a:gd name="connsiteX1" fmla="*/ 5327650 w 5327650"/>
              <a:gd name="connsiteY1" fmla="*/ 152401 h 4025900"/>
              <a:gd name="connsiteX2" fmla="*/ 5327650 w 5327650"/>
              <a:gd name="connsiteY2" fmla="*/ 4025900 h 4025900"/>
              <a:gd name="connsiteX3" fmla="*/ 0 w 5327650"/>
              <a:gd name="connsiteY3" fmla="*/ 4025900 h 4025900"/>
              <a:gd name="connsiteX4" fmla="*/ 0 w 5327650"/>
              <a:gd name="connsiteY4" fmla="*/ 2149474 h 4025900"/>
              <a:gd name="connsiteX5" fmla="*/ 2152649 w 5327650"/>
              <a:gd name="connsiteY5" fmla="*/ 1 h 4025900"/>
              <a:gd name="connsiteX6" fmla="*/ 5190971 w 5327650"/>
              <a:gd name="connsiteY6" fmla="*/ 0 h 4025900"/>
              <a:gd name="connsiteX0" fmla="*/ 5190971 w 5327650"/>
              <a:gd name="connsiteY0" fmla="*/ 0 h 4025900"/>
              <a:gd name="connsiteX1" fmla="*/ 5327650 w 5327650"/>
              <a:gd name="connsiteY1" fmla="*/ 152401 h 4025900"/>
              <a:gd name="connsiteX2" fmla="*/ 5327650 w 5327650"/>
              <a:gd name="connsiteY2" fmla="*/ 4025900 h 4025900"/>
              <a:gd name="connsiteX3" fmla="*/ 0 w 5327650"/>
              <a:gd name="connsiteY3" fmla="*/ 4025900 h 4025900"/>
              <a:gd name="connsiteX4" fmla="*/ 0 w 5327650"/>
              <a:gd name="connsiteY4" fmla="*/ 2149474 h 4025900"/>
              <a:gd name="connsiteX5" fmla="*/ 2152649 w 5327650"/>
              <a:gd name="connsiteY5" fmla="*/ 1 h 4025900"/>
              <a:gd name="connsiteX6" fmla="*/ 5190971 w 5327650"/>
              <a:gd name="connsiteY6" fmla="*/ 0 h 4025900"/>
              <a:gd name="connsiteX0" fmla="*/ 5190971 w 5327650"/>
              <a:gd name="connsiteY0" fmla="*/ 0 h 4025900"/>
              <a:gd name="connsiteX1" fmla="*/ 5327650 w 5327650"/>
              <a:gd name="connsiteY1" fmla="*/ 152401 h 4025900"/>
              <a:gd name="connsiteX2" fmla="*/ 5327650 w 5327650"/>
              <a:gd name="connsiteY2" fmla="*/ 4025900 h 4025900"/>
              <a:gd name="connsiteX3" fmla="*/ 0 w 5327650"/>
              <a:gd name="connsiteY3" fmla="*/ 4025900 h 4025900"/>
              <a:gd name="connsiteX4" fmla="*/ 0 w 5327650"/>
              <a:gd name="connsiteY4" fmla="*/ 2149474 h 4025900"/>
              <a:gd name="connsiteX5" fmla="*/ 2150267 w 5327650"/>
              <a:gd name="connsiteY5" fmla="*/ 1 h 4025900"/>
              <a:gd name="connsiteX6" fmla="*/ 5190971 w 5327650"/>
              <a:gd name="connsiteY6" fmla="*/ 0 h 402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7650" h="4025900">
                <a:moveTo>
                  <a:pt x="5190971" y="0"/>
                </a:moveTo>
                <a:lnTo>
                  <a:pt x="5327650" y="152401"/>
                </a:lnTo>
                <a:lnTo>
                  <a:pt x="5327650" y="4025900"/>
                </a:lnTo>
                <a:lnTo>
                  <a:pt x="0" y="4025900"/>
                </a:lnTo>
                <a:lnTo>
                  <a:pt x="0" y="2149474"/>
                </a:lnTo>
                <a:lnTo>
                  <a:pt x="2150267" y="1"/>
                </a:lnTo>
                <a:lnTo>
                  <a:pt x="5190971" y="0"/>
                </a:lnTo>
                <a:close/>
              </a:path>
            </a:pathLst>
          </a:custGeom>
          <a:noFill/>
          <a:ln w="3175">
            <a:noFill/>
          </a:ln>
        </p:spPr>
        <p:txBody>
          <a:bodyPr wrap="square" anchor="ctr" anchorCtr="0">
            <a:noAutofit/>
          </a:bodyPr>
          <a:lstStyle>
            <a:lvl1pPr marL="0" indent="0" algn="ctr">
              <a:buFont typeface="Arial" panose="020B0604020202020204" pitchFamily="34" charset="0"/>
              <a:buNone/>
              <a:defRPr sz="874"/>
            </a:lvl1pPr>
          </a:lstStyle>
          <a:p>
            <a:r>
              <a:rPr lang="en-US" dirty="0" smtClean="0"/>
              <a:t>Click icon to add picture</a:t>
            </a:r>
            <a:endParaRPr lang="en-GB" dirty="0"/>
          </a:p>
        </p:txBody>
      </p:sp>
      <p:pic>
        <p:nvPicPr>
          <p:cNvPr id="19" name="Afbeelding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2874" y="6626665"/>
            <a:ext cx="1103063" cy="469907"/>
          </a:xfrm>
          <a:prstGeom prst="rect">
            <a:avLst/>
          </a:prstGeom>
        </p:spPr>
      </p:pic>
      <p:pic>
        <p:nvPicPr>
          <p:cNvPr id="20" name="Afbeelding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4507" y="307745"/>
            <a:ext cx="2237805" cy="746356"/>
          </a:xfrm>
          <a:prstGeom prst="rect">
            <a:avLst/>
          </a:prstGeom>
        </p:spPr>
      </p:pic>
      <p:pic>
        <p:nvPicPr>
          <p:cNvPr id="15" name="Afbeelding 14"/>
          <p:cNvPicPr>
            <a:picLocks noChangeAspect="1"/>
          </p:cNvPicPr>
          <p:nvPr userDrawn="1"/>
        </p:nvPicPr>
        <p:blipFill>
          <a:blip r:embed="rId5"/>
          <a:stretch>
            <a:fillRect/>
          </a:stretch>
        </p:blipFill>
        <p:spPr>
          <a:xfrm>
            <a:off x="523876" y="356525"/>
            <a:ext cx="2043111" cy="653222"/>
          </a:xfrm>
          <a:prstGeom prst="rect">
            <a:avLst/>
          </a:prstGeom>
        </p:spPr>
      </p:pic>
      <p:sp>
        <p:nvSpPr>
          <p:cNvPr id="2" name="Titel 1"/>
          <p:cNvSpPr>
            <a:spLocks noGrp="1"/>
          </p:cNvSpPr>
          <p:nvPr>
            <p:ph type="ctrTitle" hasCustomPrompt="1"/>
          </p:nvPr>
        </p:nvSpPr>
        <p:spPr>
          <a:xfrm>
            <a:off x="1819275" y="3551182"/>
            <a:ext cx="3256419" cy="418576"/>
          </a:xfrm>
        </p:spPr>
        <p:txBody>
          <a:bodyPr anchor="t" anchorCtr="0"/>
          <a:lstStyle>
            <a:lvl1pPr algn="r">
              <a:lnSpc>
                <a:spcPct val="85000"/>
              </a:lnSpc>
              <a:defRPr sz="3200" b="1" baseline="0">
                <a:solidFill>
                  <a:schemeClr val="bg1"/>
                </a:solidFill>
                <a:latin typeface="Vestula" panose="02000000000000000000" pitchFamily="50" charset="0"/>
              </a:defRPr>
            </a:lvl1pPr>
          </a:lstStyle>
          <a:p>
            <a:r>
              <a:rPr lang="nl-NL" dirty="0"/>
              <a:t>Titel</a:t>
            </a:r>
          </a:p>
        </p:txBody>
      </p:sp>
    </p:spTree>
    <p:extLst>
      <p:ext uri="{BB962C8B-B14F-4D97-AF65-F5344CB8AC3E}">
        <p14:creationId xmlns:p14="http://schemas.microsoft.com/office/powerpoint/2010/main" val="2393802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a:stretch>
            <a:fillRect/>
          </a:stretch>
        </p:blipFill>
        <p:spPr>
          <a:xfrm>
            <a:off x="1337" y="0"/>
            <a:ext cx="5324976" cy="7470774"/>
          </a:xfrm>
          <a:prstGeom prst="rect">
            <a:avLst/>
          </a:prstGeom>
        </p:spPr>
      </p:pic>
      <p:pic>
        <p:nvPicPr>
          <p:cNvPr id="10" name="Afbeelding 9"/>
          <p:cNvPicPr>
            <a:picLocks noChangeAspect="1"/>
          </p:cNvPicPr>
          <p:nvPr userDrawn="1"/>
        </p:nvPicPr>
        <p:blipFill>
          <a:blip r:embed="rId3"/>
          <a:stretch>
            <a:fillRect/>
          </a:stretch>
        </p:blipFill>
        <p:spPr>
          <a:xfrm>
            <a:off x="501651" y="333375"/>
            <a:ext cx="1996351" cy="638272"/>
          </a:xfrm>
          <a:prstGeom prst="rect">
            <a:avLst/>
          </a:prstGeom>
        </p:spPr>
      </p:pic>
      <p:pic>
        <p:nvPicPr>
          <p:cNvPr id="11" name="Afbeelding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95043" y="6581421"/>
            <a:ext cx="1103063" cy="469907"/>
          </a:xfrm>
          <a:prstGeom prst="rect">
            <a:avLst/>
          </a:prstGeom>
        </p:spPr>
      </p:pic>
      <p:sp>
        <p:nvSpPr>
          <p:cNvPr id="3" name="Tijdelijke aanduiding voor inhoud 2"/>
          <p:cNvSpPr>
            <a:spLocks noGrp="1"/>
          </p:cNvSpPr>
          <p:nvPr>
            <p:ph idx="1"/>
          </p:nvPr>
        </p:nvSpPr>
        <p:spPr>
          <a:xfrm>
            <a:off x="576262" y="1214438"/>
            <a:ext cx="4319587" cy="4752975"/>
          </a:xfrm>
        </p:spPr>
        <p:txBody>
          <a:bodyPr numCol="2" spcCol="180000"/>
          <a:lstStyle>
            <a:lvl1pPr marL="0" indent="0">
              <a:lnSpc>
                <a:spcPct val="118000"/>
              </a:lnSpc>
              <a:buFont typeface="Symbol" panose="05050102010706020507" pitchFamily="18" charset="2"/>
              <a:buNone/>
              <a:defRPr>
                <a:solidFill>
                  <a:schemeClr val="tx2"/>
                </a:solidFill>
              </a:defRPr>
            </a:lvl1pPr>
            <a:lvl2pPr marL="177800" indent="-177800">
              <a:lnSpc>
                <a:spcPct val="118000"/>
              </a:lnSpc>
              <a:buClr>
                <a:srgbClr val="E85236"/>
              </a:buClr>
              <a:buFont typeface="Symbol" panose="05050102010706020507" pitchFamily="18" charset="2"/>
              <a:buChar char=""/>
              <a:defRPr>
                <a:solidFill>
                  <a:schemeClr val="tx2"/>
                </a:solidFill>
              </a:defRPr>
            </a:lvl2pPr>
            <a:lvl3pPr marL="361950" indent="-184150">
              <a:lnSpc>
                <a:spcPct val="118000"/>
              </a:lnSpc>
              <a:buFont typeface="Verdana" panose="020B0604030504040204" pitchFamily="34" charset="0"/>
              <a:buChar char="-"/>
              <a:defRPr>
                <a:solidFill>
                  <a:schemeClr val="tx2"/>
                </a:solidFill>
              </a:defRPr>
            </a:lvl3pPr>
            <a:lvl4pPr marL="539750" indent="-177800">
              <a:lnSpc>
                <a:spcPct val="118000"/>
              </a:lnSpc>
              <a:buFont typeface="Verdana" panose="020B0604030504040204" pitchFamily="34" charset="0"/>
              <a:buChar char="&gt;"/>
              <a:defRPr>
                <a:solidFill>
                  <a:schemeClr val="tx2"/>
                </a:solidFill>
              </a:defRPr>
            </a:lvl4pPr>
            <a:lvl5pPr marL="717550" indent="-177800">
              <a:lnSpc>
                <a:spcPct val="118000"/>
              </a:lnSpc>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Tree>
    <p:extLst>
      <p:ext uri="{BB962C8B-B14F-4D97-AF65-F5344CB8AC3E}">
        <p14:creationId xmlns:p14="http://schemas.microsoft.com/office/powerpoint/2010/main" val="1009958777"/>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76262" y="1011215"/>
            <a:ext cx="4319587" cy="138499"/>
          </a:xfrm>
          <a:prstGeom prst="rect">
            <a:avLst/>
          </a:prstGeom>
        </p:spPr>
        <p:txBody>
          <a:bodyPr vert="horz" wrap="square" lIns="0" tIns="0" rIns="0" bIns="0" rtlCol="0" anchor="b" anchorCtr="0">
            <a:spAutoFit/>
          </a:bodyPr>
          <a:lstStyle/>
          <a:p>
            <a:r>
              <a:rPr lang="nl-NL" dirty="0"/>
              <a:t>Klik om de stijl te bewerken</a:t>
            </a:r>
            <a:endParaRPr lang="en-GB" dirty="0"/>
          </a:p>
        </p:txBody>
      </p:sp>
      <p:sp>
        <p:nvSpPr>
          <p:cNvPr id="3" name="Tijdelijke aanduiding voor tekst 2"/>
          <p:cNvSpPr>
            <a:spLocks noGrp="1"/>
          </p:cNvSpPr>
          <p:nvPr>
            <p:ph type="body" idx="1"/>
          </p:nvPr>
        </p:nvSpPr>
        <p:spPr>
          <a:xfrm>
            <a:off x="576262" y="1214438"/>
            <a:ext cx="4319587" cy="784830"/>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Tree>
    <p:extLst>
      <p:ext uri="{BB962C8B-B14F-4D97-AF65-F5344CB8AC3E}">
        <p14:creationId xmlns:p14="http://schemas.microsoft.com/office/powerpoint/2010/main" val="1429999477"/>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399547" rtl="0" eaLnBrk="1" latinLnBrk="0" hangingPunct="1">
        <a:lnSpc>
          <a:spcPct val="90000"/>
        </a:lnSpc>
        <a:spcBef>
          <a:spcPct val="0"/>
        </a:spcBef>
        <a:buNone/>
        <a:defRPr sz="1000" kern="1200">
          <a:solidFill>
            <a:schemeClr val="accent4"/>
          </a:solidFill>
          <a:latin typeface="+mj-lt"/>
          <a:ea typeface="+mj-ea"/>
          <a:cs typeface="+mj-cs"/>
        </a:defRPr>
      </a:lvl1pPr>
    </p:titleStyle>
    <p:bodyStyle>
      <a:lvl1pPr marL="179388" indent="-179388" algn="l" defTabSz="399547" rtl="0" eaLnBrk="1" latinLnBrk="0" hangingPunct="1">
        <a:lnSpc>
          <a:spcPct val="120000"/>
        </a:lnSpc>
        <a:spcBef>
          <a:spcPts val="0"/>
        </a:spcBef>
        <a:buFont typeface="Symbol" panose="05050102010706020507" pitchFamily="18" charset="2"/>
        <a:buChar char=""/>
        <a:defRPr sz="850" kern="1200">
          <a:solidFill>
            <a:schemeClr val="tx1"/>
          </a:solidFill>
          <a:latin typeface="+mn-lt"/>
          <a:ea typeface="+mn-ea"/>
          <a:cs typeface="+mn-cs"/>
        </a:defRPr>
      </a:lvl1pPr>
      <a:lvl2pPr marL="360363" indent="-180975" algn="l" defTabSz="399547" rtl="0" eaLnBrk="1" latinLnBrk="0" hangingPunct="1">
        <a:lnSpc>
          <a:spcPct val="120000"/>
        </a:lnSpc>
        <a:spcBef>
          <a:spcPts val="0"/>
        </a:spcBef>
        <a:buFont typeface="Verdana" panose="020B0604030504040204" pitchFamily="34" charset="0"/>
        <a:buChar char="-"/>
        <a:defRPr sz="850" kern="1200">
          <a:solidFill>
            <a:schemeClr val="tx1"/>
          </a:solidFill>
          <a:latin typeface="+mn-lt"/>
          <a:ea typeface="+mn-ea"/>
          <a:cs typeface="+mn-cs"/>
        </a:defRPr>
      </a:lvl2pPr>
      <a:lvl3pPr marL="538163" indent="-177800" algn="l" defTabSz="399547" rtl="0" eaLnBrk="1" latinLnBrk="0" hangingPunct="1">
        <a:lnSpc>
          <a:spcPct val="120000"/>
        </a:lnSpc>
        <a:spcBef>
          <a:spcPts val="0"/>
        </a:spcBef>
        <a:buFont typeface="Verdana" panose="020B0604030504040204" pitchFamily="34" charset="0"/>
        <a:buChar char="&gt;"/>
        <a:defRPr sz="850" kern="1200">
          <a:solidFill>
            <a:schemeClr val="tx1"/>
          </a:solidFill>
          <a:latin typeface="+mn-lt"/>
          <a:ea typeface="+mn-ea"/>
          <a:cs typeface="+mn-cs"/>
        </a:defRPr>
      </a:lvl3pPr>
      <a:lvl4pPr marL="717550" indent="-179388" algn="l" defTabSz="399547" rtl="0" eaLnBrk="1" latinLnBrk="0" hangingPunct="1">
        <a:lnSpc>
          <a:spcPct val="120000"/>
        </a:lnSpc>
        <a:spcBef>
          <a:spcPts val="0"/>
        </a:spcBef>
        <a:buFont typeface="Arial" panose="020B0604020202020204" pitchFamily="34" charset="0"/>
        <a:buChar char="•"/>
        <a:defRPr sz="850" kern="1200">
          <a:solidFill>
            <a:schemeClr val="tx1"/>
          </a:solidFill>
          <a:latin typeface="+mn-lt"/>
          <a:ea typeface="+mn-ea"/>
          <a:cs typeface="+mn-cs"/>
        </a:defRPr>
      </a:lvl4pPr>
      <a:lvl5pPr marL="898525" indent="-180975" algn="l" defTabSz="399547" rtl="0" eaLnBrk="1" latinLnBrk="0" hangingPunct="1">
        <a:lnSpc>
          <a:spcPct val="120000"/>
        </a:lnSpc>
        <a:spcBef>
          <a:spcPts val="0"/>
        </a:spcBef>
        <a:buFont typeface="Arial" panose="020B0604020202020204" pitchFamily="34" charset="0"/>
        <a:buChar char="•"/>
        <a:defRPr sz="850" kern="1200">
          <a:solidFill>
            <a:schemeClr val="tx1"/>
          </a:solidFill>
          <a:latin typeface="+mn-lt"/>
          <a:ea typeface="+mn-ea"/>
          <a:cs typeface="+mn-cs"/>
        </a:defRPr>
      </a:lvl5pPr>
      <a:lvl6pPr marL="1098754" indent="-99887" algn="l" defTabSz="399547" rtl="0" eaLnBrk="1" latinLnBrk="0" hangingPunct="1">
        <a:lnSpc>
          <a:spcPct val="90000"/>
        </a:lnSpc>
        <a:spcBef>
          <a:spcPts val="218"/>
        </a:spcBef>
        <a:buFont typeface="Arial" panose="020B0604020202020204" pitchFamily="34" charset="0"/>
        <a:buChar char="•"/>
        <a:defRPr sz="787" kern="1200">
          <a:solidFill>
            <a:schemeClr val="tx1"/>
          </a:solidFill>
          <a:latin typeface="+mn-lt"/>
          <a:ea typeface="+mn-ea"/>
          <a:cs typeface="+mn-cs"/>
        </a:defRPr>
      </a:lvl6pPr>
      <a:lvl7pPr marL="1298528" indent="-99887" algn="l" defTabSz="399547" rtl="0" eaLnBrk="1" latinLnBrk="0" hangingPunct="1">
        <a:lnSpc>
          <a:spcPct val="90000"/>
        </a:lnSpc>
        <a:spcBef>
          <a:spcPts val="218"/>
        </a:spcBef>
        <a:buFont typeface="Arial" panose="020B0604020202020204" pitchFamily="34" charset="0"/>
        <a:buChar char="•"/>
        <a:defRPr sz="787" kern="1200">
          <a:solidFill>
            <a:schemeClr val="tx1"/>
          </a:solidFill>
          <a:latin typeface="+mn-lt"/>
          <a:ea typeface="+mn-ea"/>
          <a:cs typeface="+mn-cs"/>
        </a:defRPr>
      </a:lvl7pPr>
      <a:lvl8pPr marL="1498302" indent="-99887" algn="l" defTabSz="399547" rtl="0" eaLnBrk="1" latinLnBrk="0" hangingPunct="1">
        <a:lnSpc>
          <a:spcPct val="90000"/>
        </a:lnSpc>
        <a:spcBef>
          <a:spcPts val="218"/>
        </a:spcBef>
        <a:buFont typeface="Arial" panose="020B0604020202020204" pitchFamily="34" charset="0"/>
        <a:buChar char="•"/>
        <a:defRPr sz="787" kern="1200">
          <a:solidFill>
            <a:schemeClr val="tx1"/>
          </a:solidFill>
          <a:latin typeface="+mn-lt"/>
          <a:ea typeface="+mn-ea"/>
          <a:cs typeface="+mn-cs"/>
        </a:defRPr>
      </a:lvl8pPr>
      <a:lvl9pPr marL="1698075" indent="-99887" algn="l" defTabSz="399547" rtl="0" eaLnBrk="1" latinLnBrk="0" hangingPunct="1">
        <a:lnSpc>
          <a:spcPct val="90000"/>
        </a:lnSpc>
        <a:spcBef>
          <a:spcPts val="218"/>
        </a:spcBef>
        <a:buFont typeface="Arial" panose="020B0604020202020204" pitchFamily="34" charset="0"/>
        <a:buChar char="•"/>
        <a:defRPr sz="787" kern="1200">
          <a:solidFill>
            <a:schemeClr val="tx1"/>
          </a:solidFill>
          <a:latin typeface="+mn-lt"/>
          <a:ea typeface="+mn-ea"/>
          <a:cs typeface="+mn-cs"/>
        </a:defRPr>
      </a:lvl9pPr>
    </p:bodyStyle>
    <p:otherStyle>
      <a:defPPr>
        <a:defRPr lang="nl-NL"/>
      </a:defPPr>
      <a:lvl1pPr marL="0" algn="l" defTabSz="399547" rtl="0" eaLnBrk="1" latinLnBrk="0" hangingPunct="1">
        <a:defRPr sz="787" kern="1200">
          <a:solidFill>
            <a:schemeClr val="tx1"/>
          </a:solidFill>
          <a:latin typeface="+mn-lt"/>
          <a:ea typeface="+mn-ea"/>
          <a:cs typeface="+mn-cs"/>
        </a:defRPr>
      </a:lvl1pPr>
      <a:lvl2pPr marL="199774" algn="l" defTabSz="399547" rtl="0" eaLnBrk="1" latinLnBrk="0" hangingPunct="1">
        <a:defRPr sz="787" kern="1200">
          <a:solidFill>
            <a:schemeClr val="tx1"/>
          </a:solidFill>
          <a:latin typeface="+mn-lt"/>
          <a:ea typeface="+mn-ea"/>
          <a:cs typeface="+mn-cs"/>
        </a:defRPr>
      </a:lvl2pPr>
      <a:lvl3pPr marL="399547" algn="l" defTabSz="399547" rtl="0" eaLnBrk="1" latinLnBrk="0" hangingPunct="1">
        <a:defRPr sz="787" kern="1200">
          <a:solidFill>
            <a:schemeClr val="tx1"/>
          </a:solidFill>
          <a:latin typeface="+mn-lt"/>
          <a:ea typeface="+mn-ea"/>
          <a:cs typeface="+mn-cs"/>
        </a:defRPr>
      </a:lvl3pPr>
      <a:lvl4pPr marL="599321" algn="l" defTabSz="399547" rtl="0" eaLnBrk="1" latinLnBrk="0" hangingPunct="1">
        <a:defRPr sz="787" kern="1200">
          <a:solidFill>
            <a:schemeClr val="tx1"/>
          </a:solidFill>
          <a:latin typeface="+mn-lt"/>
          <a:ea typeface="+mn-ea"/>
          <a:cs typeface="+mn-cs"/>
        </a:defRPr>
      </a:lvl4pPr>
      <a:lvl5pPr marL="799094" algn="l" defTabSz="399547" rtl="0" eaLnBrk="1" latinLnBrk="0" hangingPunct="1">
        <a:defRPr sz="787" kern="1200">
          <a:solidFill>
            <a:schemeClr val="tx1"/>
          </a:solidFill>
          <a:latin typeface="+mn-lt"/>
          <a:ea typeface="+mn-ea"/>
          <a:cs typeface="+mn-cs"/>
        </a:defRPr>
      </a:lvl5pPr>
      <a:lvl6pPr marL="998868" algn="l" defTabSz="399547" rtl="0" eaLnBrk="1" latinLnBrk="0" hangingPunct="1">
        <a:defRPr sz="787" kern="1200">
          <a:solidFill>
            <a:schemeClr val="tx1"/>
          </a:solidFill>
          <a:latin typeface="+mn-lt"/>
          <a:ea typeface="+mn-ea"/>
          <a:cs typeface="+mn-cs"/>
        </a:defRPr>
      </a:lvl6pPr>
      <a:lvl7pPr marL="1198641" algn="l" defTabSz="399547" rtl="0" eaLnBrk="1" latinLnBrk="0" hangingPunct="1">
        <a:defRPr sz="787" kern="1200">
          <a:solidFill>
            <a:schemeClr val="tx1"/>
          </a:solidFill>
          <a:latin typeface="+mn-lt"/>
          <a:ea typeface="+mn-ea"/>
          <a:cs typeface="+mn-cs"/>
        </a:defRPr>
      </a:lvl7pPr>
      <a:lvl8pPr marL="1398415" algn="l" defTabSz="399547" rtl="0" eaLnBrk="1" latinLnBrk="0" hangingPunct="1">
        <a:defRPr sz="787" kern="1200">
          <a:solidFill>
            <a:schemeClr val="tx1"/>
          </a:solidFill>
          <a:latin typeface="+mn-lt"/>
          <a:ea typeface="+mn-ea"/>
          <a:cs typeface="+mn-cs"/>
        </a:defRPr>
      </a:lvl8pPr>
      <a:lvl9pPr marL="1598188" algn="l" defTabSz="399547" rtl="0" eaLnBrk="1" latinLnBrk="0" hangingPunct="1">
        <a:defRPr sz="7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65" userDrawn="1">
          <p15:clr>
            <a:srgbClr val="F26B43"/>
          </p15:clr>
        </p15:guide>
        <p15:guide id="2" pos="363" userDrawn="1">
          <p15:clr>
            <a:srgbClr val="F26B43"/>
          </p15:clr>
        </p15:guide>
        <p15:guide id="3" pos="3084" userDrawn="1">
          <p15:clr>
            <a:srgbClr val="F26B43"/>
          </p15:clr>
        </p15:guide>
        <p15:guide id="4" orient="horz" pos="375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k.laaraj@hum.leidenuniv.nl" TargetMode="External"/><Relationship Id="rId3" Type="http://schemas.openxmlformats.org/officeDocument/2006/relationships/hyperlink" Target="http://www.nimarrabat.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endParaRPr lang="nl-NL" dirty="0"/>
          </a:p>
        </p:txBody>
      </p:sp>
      <p:pic>
        <p:nvPicPr>
          <p:cNvPr id="3" name="Tijdelijke aanduiding voor afbeelding 2"/>
          <p:cNvPicPr>
            <a:picLocks noGrp="1" noChangeAspect="1"/>
          </p:cNvPicPr>
          <p:nvPr>
            <p:ph type="pic" sz="quarter" idx="14"/>
          </p:nvPr>
        </p:nvPicPr>
        <p:blipFill>
          <a:blip r:embed="rId2"/>
          <a:srcRect l="5889" r="5889"/>
          <a:stretch>
            <a:fillRect/>
          </a:stretch>
        </p:blipFill>
        <p:spPr/>
      </p:pic>
      <p:sp>
        <p:nvSpPr>
          <p:cNvPr id="7" name="Tekstvak 6"/>
          <p:cNvSpPr txBox="1"/>
          <p:nvPr/>
        </p:nvSpPr>
        <p:spPr>
          <a:xfrm>
            <a:off x="1244600" y="2908300"/>
            <a:ext cx="3949701" cy="3508653"/>
          </a:xfrm>
          <a:prstGeom prst="rect">
            <a:avLst/>
          </a:prstGeom>
        </p:spPr>
        <p:txBody>
          <a:bodyPr vert="horz" wrap="square" lIns="0" tIns="0" rIns="0" bIns="0" numCol="1" spcCol="180000" rtlCol="0">
            <a:spAutoFit/>
          </a:bodyPr>
          <a:lstStyle/>
          <a:p>
            <a:pPr algn="r"/>
            <a:endParaRPr lang="en-GB" sz="2800" b="1" dirty="0" smtClean="0">
              <a:solidFill>
                <a:srgbClr val="FFFFFF"/>
              </a:solidFill>
              <a:latin typeface="Book Antiqua"/>
              <a:cs typeface="Book Antiqua"/>
            </a:endParaRPr>
          </a:p>
          <a:p>
            <a:pPr algn="r"/>
            <a:endParaRPr lang="en-GB" sz="2800" b="1" dirty="0" smtClean="0">
              <a:solidFill>
                <a:srgbClr val="FFFFFF"/>
              </a:solidFill>
              <a:latin typeface="Book Antiqua"/>
              <a:cs typeface="Book Antiqua"/>
            </a:endParaRPr>
          </a:p>
          <a:p>
            <a:pPr algn="r"/>
            <a:endParaRPr lang="en-GB" sz="2800" b="1" dirty="0">
              <a:solidFill>
                <a:srgbClr val="FFFFFF"/>
              </a:solidFill>
              <a:latin typeface="Book Antiqua"/>
              <a:cs typeface="Book Antiqua"/>
            </a:endParaRPr>
          </a:p>
          <a:p>
            <a:pPr algn="r"/>
            <a:r>
              <a:rPr lang="en-GB" sz="4000" b="1" dirty="0" err="1" smtClean="0">
                <a:solidFill>
                  <a:srgbClr val="FFFFFF"/>
                </a:solidFill>
                <a:latin typeface="Book Antiqua"/>
                <a:cs typeface="Book Antiqua"/>
              </a:rPr>
              <a:t>Taal</a:t>
            </a:r>
            <a:r>
              <a:rPr lang="en-GB" sz="4000" b="1" dirty="0" smtClean="0">
                <a:solidFill>
                  <a:srgbClr val="FFFFFF"/>
                </a:solidFill>
                <a:latin typeface="Book Antiqua"/>
                <a:cs typeface="Book Antiqua"/>
              </a:rPr>
              <a:t> </a:t>
            </a:r>
            <a:r>
              <a:rPr lang="en-GB" sz="4000" b="1" dirty="0" err="1" smtClean="0">
                <a:solidFill>
                  <a:srgbClr val="FFFFFF"/>
                </a:solidFill>
                <a:latin typeface="Book Antiqua"/>
                <a:cs typeface="Book Antiqua"/>
              </a:rPr>
              <a:t>en</a:t>
            </a:r>
            <a:r>
              <a:rPr lang="en-GB" sz="4000" b="1" dirty="0" smtClean="0">
                <a:solidFill>
                  <a:srgbClr val="FFFFFF"/>
                </a:solidFill>
                <a:latin typeface="Book Antiqua"/>
                <a:cs typeface="Book Antiqua"/>
              </a:rPr>
              <a:t> </a:t>
            </a:r>
            <a:r>
              <a:rPr lang="en-GB" sz="4000" b="1" dirty="0" err="1" smtClean="0">
                <a:solidFill>
                  <a:srgbClr val="FFFFFF"/>
                </a:solidFill>
                <a:latin typeface="Book Antiqua"/>
                <a:cs typeface="Book Antiqua"/>
              </a:rPr>
              <a:t>samenleving</a:t>
            </a:r>
            <a:r>
              <a:rPr lang="en-GB" sz="4000" b="1" dirty="0" smtClean="0">
                <a:solidFill>
                  <a:srgbClr val="FFFFFF"/>
                </a:solidFill>
                <a:latin typeface="Book Antiqua"/>
                <a:cs typeface="Book Antiqua"/>
              </a:rPr>
              <a:t> in </a:t>
            </a:r>
            <a:r>
              <a:rPr lang="en-GB" sz="4000" b="1" dirty="0" err="1">
                <a:solidFill>
                  <a:srgbClr val="FFFFFF"/>
                </a:solidFill>
                <a:latin typeface="Book Antiqua"/>
                <a:cs typeface="Book Antiqua"/>
              </a:rPr>
              <a:t>M</a:t>
            </a:r>
            <a:r>
              <a:rPr lang="en-GB" sz="4000" b="1" dirty="0" err="1" smtClean="0">
                <a:solidFill>
                  <a:srgbClr val="FFFFFF"/>
                </a:solidFill>
                <a:latin typeface="Book Antiqua"/>
                <a:cs typeface="Book Antiqua"/>
              </a:rPr>
              <a:t>arokko</a:t>
            </a:r>
            <a:r>
              <a:rPr lang="en-GB" sz="4000" b="1" dirty="0" smtClean="0">
                <a:solidFill>
                  <a:srgbClr val="FFFFFF"/>
                </a:solidFill>
                <a:latin typeface="Book Antiqua"/>
                <a:cs typeface="Book Antiqua"/>
              </a:rPr>
              <a:t> 2018</a:t>
            </a:r>
          </a:p>
          <a:p>
            <a:pPr algn="r"/>
            <a:endParaRPr lang="en-GB" sz="800" b="1" dirty="0" smtClean="0">
              <a:solidFill>
                <a:srgbClr val="FFFFFF"/>
              </a:solidFill>
              <a:latin typeface="Book Antiqua"/>
              <a:cs typeface="Book Antiqua"/>
            </a:endParaRPr>
          </a:p>
          <a:p>
            <a:pPr algn="r"/>
            <a:endParaRPr lang="en-GB" sz="800" b="1" dirty="0">
              <a:solidFill>
                <a:srgbClr val="FFFFFF"/>
              </a:solidFill>
              <a:latin typeface="Book Antiqua"/>
              <a:cs typeface="Book Antiqua"/>
            </a:endParaRPr>
          </a:p>
          <a:p>
            <a:pPr algn="r"/>
            <a:r>
              <a:rPr lang="en-GB" sz="800" b="1" dirty="0" err="1" smtClean="0">
                <a:solidFill>
                  <a:srgbClr val="FFFFFF"/>
                </a:solidFill>
                <a:latin typeface="Book Antiqua"/>
                <a:cs typeface="Book Antiqua"/>
              </a:rPr>
              <a:t>Foto</a:t>
            </a:r>
            <a:r>
              <a:rPr lang="en-GB" sz="800" b="1" dirty="0" smtClean="0">
                <a:solidFill>
                  <a:srgbClr val="FFFFFF"/>
                </a:solidFill>
                <a:latin typeface="Book Antiqua"/>
                <a:cs typeface="Book Antiqua"/>
              </a:rPr>
              <a:t> </a:t>
            </a:r>
            <a:r>
              <a:rPr lang="en-GB" sz="800" b="1" dirty="0" err="1" smtClean="0">
                <a:solidFill>
                  <a:srgbClr val="FFFFFF"/>
                </a:solidFill>
                <a:latin typeface="Book Antiqua"/>
                <a:cs typeface="Book Antiqua"/>
              </a:rPr>
              <a:t>gemaakt</a:t>
            </a:r>
            <a:r>
              <a:rPr lang="en-GB" sz="800" b="1" dirty="0" smtClean="0">
                <a:solidFill>
                  <a:srgbClr val="FFFFFF"/>
                </a:solidFill>
                <a:latin typeface="Book Antiqua"/>
                <a:cs typeface="Book Antiqua"/>
              </a:rPr>
              <a:t> door Jan </a:t>
            </a:r>
            <a:r>
              <a:rPr lang="en-GB" sz="800" b="1" dirty="0" err="1" smtClean="0">
                <a:solidFill>
                  <a:srgbClr val="FFFFFF"/>
                </a:solidFill>
                <a:latin typeface="Book Antiqua"/>
                <a:cs typeface="Book Antiqua"/>
              </a:rPr>
              <a:t>Hoogland</a:t>
            </a:r>
            <a:endParaRPr lang="en-GB" sz="800" b="1" dirty="0">
              <a:solidFill>
                <a:srgbClr val="FFFFFF"/>
              </a:solidFill>
              <a:latin typeface="Book Antiqua"/>
              <a:cs typeface="Book Antiqua"/>
            </a:endParaRPr>
          </a:p>
        </p:txBody>
      </p:sp>
    </p:spTree>
    <p:extLst>
      <p:ext uri="{BB962C8B-B14F-4D97-AF65-F5344CB8AC3E}">
        <p14:creationId xmlns:p14="http://schemas.microsoft.com/office/powerpoint/2010/main" val="1408680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576262" y="1150012"/>
            <a:ext cx="4319587" cy="4919809"/>
          </a:xfrm>
        </p:spPr>
        <p:txBody>
          <a:bodyPr/>
          <a:lstStyle/>
          <a:p>
            <a:r>
              <a:rPr lang="nl-NL" sz="800" dirty="0" smtClean="0"/>
              <a:t>Het Rabat-semester </a:t>
            </a:r>
            <a:r>
              <a:rPr lang="nl-NL" sz="800" i="1" dirty="0" smtClean="0"/>
              <a:t>Taal en Samenleving in Marokko</a:t>
            </a:r>
            <a:r>
              <a:rPr lang="nl-NL" sz="800" dirty="0" smtClean="0"/>
              <a:t> biedt studenten de mogelijkheid om intensief kennis te maken met de Marokkaanse talen en cultuur. </a:t>
            </a:r>
          </a:p>
          <a:p>
            <a:r>
              <a:rPr lang="nl-NL" sz="800" dirty="0" smtClean="0"/>
              <a:t>Studenten Arabisch volgen een gedegen programma Modern Standaard Arabisch. Studenten uit richtingen zoals moderne Midden-Oostenstudies en International Studies doen onderzoek en ontwikkelen daarnaast hun talige vaardigheden.</a:t>
            </a:r>
          </a:p>
          <a:p>
            <a:endParaRPr lang="nl-NL" sz="800" dirty="0" smtClean="0"/>
          </a:p>
          <a:p>
            <a:r>
              <a:rPr lang="nl-NL" sz="800" b="1" dirty="0" smtClean="0">
                <a:solidFill>
                  <a:srgbClr val="FF0000"/>
                </a:solidFill>
              </a:rPr>
              <a:t>Studenten Arabisch</a:t>
            </a:r>
          </a:p>
          <a:p>
            <a:r>
              <a:rPr lang="nl-NL" sz="800" dirty="0"/>
              <a:t>v</a:t>
            </a:r>
            <a:r>
              <a:rPr lang="nl-NL" sz="800" dirty="0" smtClean="0"/>
              <a:t>olgen een intensief programma MSA (15 EC) waarin zij hun lees-, schrijf- en luistervaardigheden aanscherpen. Ze leren de basis van het Marokkaans Arabisch of verbeteren hun spreekvaardigheid, afhankelijk van hun voorkennis (5 EC). </a:t>
            </a:r>
          </a:p>
          <a:p>
            <a:endParaRPr lang="nl-NL" sz="800" dirty="0"/>
          </a:p>
          <a:p>
            <a:r>
              <a:rPr lang="nl-NL" sz="800" b="1" dirty="0" smtClean="0">
                <a:solidFill>
                  <a:srgbClr val="FF0000"/>
                </a:solidFill>
              </a:rPr>
              <a:t>Andere studenten</a:t>
            </a:r>
          </a:p>
          <a:p>
            <a:r>
              <a:rPr lang="nl-NL" sz="800" dirty="0"/>
              <a:t>v</a:t>
            </a:r>
            <a:r>
              <a:rPr lang="nl-NL" sz="800" dirty="0" smtClean="0"/>
              <a:t>olgen een intensief programma Marokkaans Arabisch (10 EC) gericht op spreekvaardigheid. Zij leren of versterken hun leesvaardigheid in MSA (5 EC). Bij het vak Etnografisch Veldwerk (5 EC) leren zij kwalitatief onderzoek doen.</a:t>
            </a:r>
          </a:p>
          <a:p>
            <a:endParaRPr lang="nl-NL" sz="800" dirty="0"/>
          </a:p>
          <a:p>
            <a:r>
              <a:rPr lang="nl-NL" sz="800" b="1" dirty="0" smtClean="0">
                <a:solidFill>
                  <a:srgbClr val="FF0000"/>
                </a:solidFill>
              </a:rPr>
              <a:t>Alle studenten</a:t>
            </a:r>
          </a:p>
          <a:p>
            <a:r>
              <a:rPr lang="nl-NL" sz="800" dirty="0" smtClean="0"/>
              <a:t>maken kennis met de Marokkaanse samenleving door gastcolleges, wekelijkse excursies, een vijfdaagse excursie naar het platteland en de Berberweek, een week intensief onderwijs over </a:t>
            </a:r>
            <a:r>
              <a:rPr lang="nl-NL" sz="800" dirty="0" err="1" smtClean="0"/>
              <a:t>Amazigh</a:t>
            </a:r>
            <a:r>
              <a:rPr lang="nl-NL" sz="800" dirty="0" smtClean="0"/>
              <a:t> talen en cultuur (10 EC).</a:t>
            </a:r>
          </a:p>
          <a:p>
            <a:endParaRPr lang="nl-NL" sz="800" dirty="0"/>
          </a:p>
          <a:p>
            <a:endParaRPr lang="nl-NL" sz="800" dirty="0" smtClean="0"/>
          </a:p>
          <a:p>
            <a:endParaRPr lang="nl-NL" sz="800" dirty="0"/>
          </a:p>
          <a:p>
            <a:endParaRPr lang="nl-NL" sz="800" dirty="0" smtClean="0"/>
          </a:p>
          <a:p>
            <a:endParaRPr lang="nl-NL" sz="800" dirty="0"/>
          </a:p>
          <a:p>
            <a:r>
              <a:rPr lang="nl-NL" sz="800" b="1" dirty="0" smtClean="0">
                <a:solidFill>
                  <a:srgbClr val="FF0000"/>
                </a:solidFill>
              </a:rPr>
              <a:t>Rabat</a:t>
            </a:r>
          </a:p>
          <a:p>
            <a:r>
              <a:rPr lang="nl-NL" sz="800" dirty="0" smtClean="0"/>
              <a:t>is de hoofdstad van Marokko en is een </a:t>
            </a:r>
            <a:endParaRPr lang="nl-NL" sz="800" dirty="0"/>
          </a:p>
          <a:p>
            <a:r>
              <a:rPr lang="nl-NL" sz="800" dirty="0" smtClean="0"/>
              <a:t>overzichtelijke, veilige stad aan de Atlantische kust. Het is een ideale uitvalsbasis om kennis te maken met het Noord-Afrikaanse leven.   </a:t>
            </a:r>
          </a:p>
          <a:p>
            <a:endParaRPr lang="nl-NL" sz="800" dirty="0"/>
          </a:p>
          <a:p>
            <a:r>
              <a:rPr lang="nl-NL" sz="800" b="1" dirty="0" smtClean="0">
                <a:solidFill>
                  <a:srgbClr val="FF0000"/>
                </a:solidFill>
              </a:rPr>
              <a:t>Keuzes &amp; kenmerken</a:t>
            </a:r>
          </a:p>
          <a:p>
            <a:r>
              <a:rPr lang="nl-NL" sz="800" dirty="0" smtClean="0"/>
              <a:t>♦ Keuze tussen een programma met meer taal of meer onderzoek</a:t>
            </a:r>
          </a:p>
          <a:p>
            <a:r>
              <a:rPr lang="nl-NL" sz="800" dirty="0" smtClean="0"/>
              <a:t>♦ Volledig programma (30 EC) of kort programma (15 EC of 20 EC) mogelijk</a:t>
            </a:r>
          </a:p>
          <a:p>
            <a:r>
              <a:rPr lang="nl-NL" sz="800" dirty="0" smtClean="0"/>
              <a:t>♦ Mogelijkheid tot verblijf in een gastgezin</a:t>
            </a:r>
          </a:p>
          <a:p>
            <a:r>
              <a:rPr lang="nl-NL" sz="800" dirty="0" smtClean="0"/>
              <a:t>♦ Ontwikkelen van talige en interculturele vaardigheden</a:t>
            </a:r>
          </a:p>
          <a:p>
            <a:r>
              <a:rPr lang="nl-NL" sz="800" dirty="0" smtClean="0"/>
              <a:t>♦ Studeren in een veilige en aangename omgeving</a:t>
            </a:r>
          </a:p>
          <a:p>
            <a:r>
              <a:rPr lang="nl-NL" sz="800" dirty="0" smtClean="0"/>
              <a:t>♦ Geen extra collegegeld, behalve een bijdrage van 2200 MAD (ongeveer €200) voor excursies</a:t>
            </a:r>
          </a:p>
          <a:p>
            <a:endParaRPr lang="nl-NL" sz="800" dirty="0"/>
          </a:p>
          <a:p>
            <a:r>
              <a:rPr lang="nl-NL" sz="800" b="1" dirty="0" smtClean="0">
                <a:solidFill>
                  <a:srgbClr val="FF0000"/>
                </a:solidFill>
              </a:rPr>
              <a:t>Praktische informatie</a:t>
            </a:r>
          </a:p>
          <a:p>
            <a:r>
              <a:rPr lang="nl-NL" sz="800" dirty="0" smtClean="0"/>
              <a:t>Het programma is toegankelijk voor alle studenten uit het hoger onderwijs met interesse voor de Arabische taal en Arabische wereld die hun propedeuse gehaald hebben. Het programma, inclusief toetsing, loopt van 5 februari tot en met 1 juni (17 weken). </a:t>
            </a:r>
          </a:p>
          <a:p>
            <a:r>
              <a:rPr lang="nl-NL" sz="800" smtClean="0"/>
              <a:t>♦ </a:t>
            </a:r>
            <a:r>
              <a:rPr lang="nl-NL" sz="800" smtClean="0"/>
              <a:t>Je kunt je aanmelden door te </a:t>
            </a:r>
            <a:r>
              <a:rPr lang="nl-NL" sz="800" dirty="0"/>
              <a:t>mailen naar </a:t>
            </a:r>
            <a:r>
              <a:rPr lang="nl-NL" sz="800" u="sng" dirty="0" smtClean="0">
                <a:hlinkClick r:id="rId2"/>
              </a:rPr>
              <a:t>k.laaraj@hum.leidenuniv.nl</a:t>
            </a:r>
            <a:r>
              <a:rPr lang="nl-NL" sz="800" dirty="0" smtClean="0"/>
              <a:t>.</a:t>
            </a:r>
          </a:p>
          <a:p>
            <a:r>
              <a:rPr lang="nl-NL" sz="800" dirty="0" smtClean="0"/>
              <a:t>♦ </a:t>
            </a:r>
            <a:r>
              <a:rPr lang="nl-NL" sz="800" dirty="0" smtClean="0"/>
              <a:t>Meer informatie vind je op </a:t>
            </a:r>
            <a:r>
              <a:rPr lang="nl-NL" sz="800" dirty="0" smtClean="0">
                <a:hlinkClick r:id="rId3"/>
              </a:rPr>
              <a:t>www.nimarrabat.nl</a:t>
            </a:r>
            <a:endParaRPr lang="nl-NL" sz="800" dirty="0" smtClean="0"/>
          </a:p>
          <a:p>
            <a:r>
              <a:rPr lang="nl-NL" sz="800" dirty="0" smtClean="0"/>
              <a:t>♦ Volg ons ook op FB: </a:t>
            </a:r>
            <a:r>
              <a:rPr lang="nl-NL" sz="800" b="1" dirty="0" err="1" smtClean="0">
                <a:solidFill>
                  <a:srgbClr val="FF0000"/>
                </a:solidFill>
              </a:rPr>
              <a:t>NIMARinRabat</a:t>
            </a:r>
            <a:endParaRPr lang="nl-NL" sz="800" b="1" dirty="0">
              <a:solidFill>
                <a:srgbClr val="FF0000"/>
              </a:solidFill>
            </a:endParaRPr>
          </a:p>
          <a:p>
            <a:endParaRPr lang="nl-NL" sz="800" dirty="0">
              <a:solidFill>
                <a:srgbClr val="1C2156"/>
              </a:solidFill>
              <a:latin typeface="Book Antiqua" panose="02040602050305030304" pitchFamily="18" charset="0"/>
            </a:endParaRPr>
          </a:p>
          <a:p>
            <a:endParaRPr lang="nl-NL" dirty="0">
              <a:latin typeface="Book Antiqua" panose="02040602050305030304" pitchFamily="18" charset="0"/>
            </a:endParaRPr>
          </a:p>
        </p:txBody>
      </p:sp>
    </p:spTree>
    <p:extLst>
      <p:ext uri="{BB962C8B-B14F-4D97-AF65-F5344CB8AC3E}">
        <p14:creationId xmlns:p14="http://schemas.microsoft.com/office/powerpoint/2010/main" val="4117691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 template flyer Nimar">
  <a:themeElements>
    <a:clrScheme name="Aangepast 16">
      <a:dk1>
        <a:srgbClr val="1C2156"/>
      </a:dk1>
      <a:lt1>
        <a:sysClr val="window" lastClr="FFFFFF"/>
      </a:lt1>
      <a:dk2>
        <a:srgbClr val="000000"/>
      </a:dk2>
      <a:lt2>
        <a:srgbClr val="FFFFFF"/>
      </a:lt2>
      <a:accent1>
        <a:srgbClr val="1C2156"/>
      </a:accent1>
      <a:accent2>
        <a:srgbClr val="7F88AB"/>
      </a:accent2>
      <a:accent3>
        <a:srgbClr val="AF8E0D"/>
      </a:accent3>
      <a:accent4>
        <a:srgbClr val="C61C2C"/>
      </a:accent4>
      <a:accent5>
        <a:srgbClr val="7F7F7F"/>
      </a:accent5>
      <a:accent6>
        <a:srgbClr val="BFBFBF"/>
      </a:accent6>
      <a:hlink>
        <a:srgbClr val="C61C2C"/>
      </a:hlink>
      <a:folHlink>
        <a:srgbClr val="323F4F"/>
      </a:folHlink>
    </a:clrScheme>
    <a:fontScheme name="Nimar flyer">
      <a:majorFont>
        <a:latin typeface="Vestula"/>
        <a:ea typeface=""/>
        <a:cs typeface=""/>
      </a:majorFont>
      <a:minorFont>
        <a:latin typeface="Vestula"/>
        <a:ea typeface=""/>
        <a:cs typeface=""/>
      </a:minorFont>
    </a:fontScheme>
    <a:fmtScheme name="Subtiel eff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0" tIns="0" rIns="0" bIns="0" numCol="1" spcCol="180000" rtlCol="0">
        <a:spAutoFit/>
      </a:bodyPr>
      <a:lstStyle>
        <a:defPPr>
          <a:defRPr dirty="0"/>
        </a:defPPr>
      </a:lstStyle>
    </a:txDef>
  </a:objectDefaults>
  <a:extraClrSchemeLst/>
  <a:extLst>
    <a:ext uri="{05A4C25C-085E-4340-85A3-A5531E510DB2}">
      <thm15:themeFamily xmlns:thm15="http://schemas.microsoft.com/office/thememl/2012/main" name="PPT template flyer Nimar.potx" id="{08E08BC5-A87F-450F-B015-A5D2137F91B3}" vid="{9409D3C9-54E4-4BF8-9585-76CF3B9FA285}"/>
    </a:ext>
  </a:extLst>
</a:theme>
</file>

<file path=ppt/theme/theme2.xml><?xml version="1.0" encoding="utf-8"?>
<a:theme xmlns:a="http://schemas.openxmlformats.org/drawingml/2006/main" name="Kantoorthema">
  <a:themeElements>
    <a:clrScheme name="Nimar">
      <a:dk1>
        <a:srgbClr val="1C2156"/>
      </a:dk1>
      <a:lt1>
        <a:sysClr val="window" lastClr="FFFFFF"/>
      </a:lt1>
      <a:dk2>
        <a:srgbClr val="000000"/>
      </a:dk2>
      <a:lt2>
        <a:srgbClr val="FFFFFF"/>
      </a:lt2>
      <a:accent1>
        <a:srgbClr val="1C2156"/>
      </a:accent1>
      <a:accent2>
        <a:srgbClr val="7F88AB"/>
      </a:accent2>
      <a:accent3>
        <a:srgbClr val="AF8E0D"/>
      </a:accent3>
      <a:accent4>
        <a:srgbClr val="C61C2C"/>
      </a:accent4>
      <a:accent5>
        <a:srgbClr val="7F7F7F"/>
      </a:accent5>
      <a:accent6>
        <a:srgbClr val="BFBFBF"/>
      </a:accent6>
      <a:hlink>
        <a:srgbClr val="44546A"/>
      </a:hlink>
      <a:folHlink>
        <a:srgbClr val="323F4F"/>
      </a:folHlink>
    </a:clrScheme>
    <a:fontScheme name="Nimar">
      <a:majorFont>
        <a:latin typeface="Georgi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Nimar">
      <a:dk1>
        <a:srgbClr val="1C2156"/>
      </a:dk1>
      <a:lt1>
        <a:sysClr val="window" lastClr="FFFFFF"/>
      </a:lt1>
      <a:dk2>
        <a:srgbClr val="000000"/>
      </a:dk2>
      <a:lt2>
        <a:srgbClr val="FFFFFF"/>
      </a:lt2>
      <a:accent1>
        <a:srgbClr val="1C2156"/>
      </a:accent1>
      <a:accent2>
        <a:srgbClr val="7F88AB"/>
      </a:accent2>
      <a:accent3>
        <a:srgbClr val="AF8E0D"/>
      </a:accent3>
      <a:accent4>
        <a:srgbClr val="C61C2C"/>
      </a:accent4>
      <a:accent5>
        <a:srgbClr val="7F7F7F"/>
      </a:accent5>
      <a:accent6>
        <a:srgbClr val="BFBFBF"/>
      </a:accent6>
      <a:hlink>
        <a:srgbClr val="44546A"/>
      </a:hlink>
      <a:folHlink>
        <a:srgbClr val="323F4F"/>
      </a:folHlink>
    </a:clrScheme>
    <a:fontScheme name="Nimar">
      <a:majorFont>
        <a:latin typeface="Georgi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template flyer Nimar</Template>
  <TotalTime>1142</TotalTime>
  <Words>361</Words>
  <Application>Microsoft Macintosh PowerPoint</Application>
  <PresentationFormat>Aangepast</PresentationFormat>
  <Paragraphs>40</Paragraphs>
  <Slides>2</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vt:i4>
      </vt:variant>
    </vt:vector>
  </HeadingPairs>
  <TitlesOfParts>
    <vt:vector size="8" baseType="lpstr">
      <vt:lpstr>Arial</vt:lpstr>
      <vt:lpstr>Book Antiqua</vt:lpstr>
      <vt:lpstr>Symbol</vt:lpstr>
      <vt:lpstr>Verdana</vt:lpstr>
      <vt:lpstr>Vestula</vt:lpstr>
      <vt:lpstr>PPT template flyer Nimar</vt:lpstr>
      <vt:lpstr>PowerPoint-presentatie</vt:lpstr>
      <vt:lpstr>PowerPoint-presentatie</vt:lpstr>
    </vt:vector>
  </TitlesOfParts>
  <Company>Hewlett-Packard Company</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 PRO 3010 MT</dc:creator>
  <cp:lastModifiedBy>Karim Laaraj</cp:lastModifiedBy>
  <cp:revision>38</cp:revision>
  <cp:lastPrinted>2016-10-06T15:07:57Z</cp:lastPrinted>
  <dcterms:created xsi:type="dcterms:W3CDTF">2016-09-29T14:21:35Z</dcterms:created>
  <dcterms:modified xsi:type="dcterms:W3CDTF">2017-12-19T18:27:24Z</dcterms:modified>
</cp:coreProperties>
</file>